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60" r:id="rId2"/>
    <p:sldId id="29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796" autoAdjust="0"/>
  </p:normalViewPr>
  <p:slideViewPr>
    <p:cSldViewPr snapToGrid="0">
      <p:cViewPr varScale="1">
        <p:scale>
          <a:sx n="69" d="100"/>
          <a:sy n="69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Aug 23,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4266132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</a:t>
            </a:r>
            <a:r>
              <a:rPr lang="en-US" b="1" dirty="0" smtClean="0"/>
              <a:t>Now</a:t>
            </a:r>
          </a:p>
          <a:p>
            <a:r>
              <a:rPr lang="en-US" b="1" dirty="0" smtClean="0"/>
              <a:t>Observe but don’t touch the think tube apparatus and answer these questions:</a:t>
            </a:r>
          </a:p>
          <a:p>
            <a:r>
              <a:rPr lang="en-US" b="1" dirty="0" smtClean="0"/>
              <a:t>1) How many objects are connected to the tube by string?</a:t>
            </a:r>
          </a:p>
          <a:p>
            <a:r>
              <a:rPr lang="en-US" b="1" dirty="0" smtClean="0"/>
              <a:t>2) How are they labeled? (note color and letter)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7783" y="2607491"/>
            <a:ext cx="5729172" cy="341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To determine the insides of a Think Tube.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Observe and record 3 demos </a:t>
            </a:r>
          </a:p>
          <a:p>
            <a:pPr lvl="1"/>
            <a:r>
              <a:rPr lang="en-US" b="1" dirty="0" smtClean="0"/>
              <a:t>Propose models for the insides</a:t>
            </a:r>
          </a:p>
          <a:p>
            <a:pPr lvl="1"/>
            <a:r>
              <a:rPr lang="en-US" b="1" dirty="0" smtClean="0"/>
              <a:t>Combine your models to design a think tube</a:t>
            </a:r>
          </a:p>
          <a:p>
            <a:pPr lvl="1"/>
            <a:r>
              <a:rPr lang="en-US" b="1" dirty="0" smtClean="0"/>
              <a:t>Create a think </a:t>
            </a:r>
            <a:r>
              <a:rPr lang="en-US" b="1" dirty="0" smtClean="0"/>
              <a:t>tube </a:t>
            </a:r>
            <a:r>
              <a:rPr lang="en-US" b="1" smtClean="0"/>
              <a:t>(groups of 3)</a:t>
            </a:r>
            <a:endParaRPr lang="en-US" b="1" dirty="0" smtClean="0"/>
          </a:p>
          <a:p>
            <a:pPr lvl="1"/>
            <a:r>
              <a:rPr lang="en-US" b="1" dirty="0" smtClean="0"/>
              <a:t>Test your tube’s behavior</a:t>
            </a:r>
          </a:p>
          <a:p>
            <a:pPr lvl="1"/>
            <a:r>
              <a:rPr lang="en-US" b="1" dirty="0" smtClean="0"/>
              <a:t>Complete the Activity Sheet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39067" y="1588068"/>
            <a:ext cx="4934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Pick up the Think Tub model Activity Sheet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Get out your CCC/SEP handout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– Draw what the insides of the tube look like. </a:t>
            </a:r>
            <a:r>
              <a:rPr lang="en-US" b="1" dirty="0" smtClean="0"/>
              <a:t>Justify </a:t>
            </a:r>
            <a:r>
              <a:rPr lang="en-US" b="1" dirty="0" smtClean="0"/>
              <a:t>your </a:t>
            </a:r>
            <a:r>
              <a:rPr lang="en-US" b="1" dirty="0" smtClean="0"/>
              <a:t>answer by giving evidence from the activity.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  <a:endParaRPr lang="en-US" b="1" dirty="0"/>
          </a:p>
          <a:p>
            <a:pPr lvl="1"/>
            <a:r>
              <a:rPr lang="en-US" b="1" dirty="0" smtClean="0"/>
              <a:t>Read p 10-15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15652</TotalTime>
  <Words>161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Aug 23, 2019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90</cp:revision>
  <dcterms:created xsi:type="dcterms:W3CDTF">2015-08-11T02:33:52Z</dcterms:created>
  <dcterms:modified xsi:type="dcterms:W3CDTF">2019-08-23T12:07:23Z</dcterms:modified>
</cp:coreProperties>
</file>