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4"/>
  </p:notesMasterIdLst>
  <p:sldIdLst>
    <p:sldId id="260" r:id="rId2"/>
    <p:sldId id="291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47" autoAdjust="0"/>
    <p:restoredTop sz="93796" autoAdjust="0"/>
  </p:normalViewPr>
  <p:slideViewPr>
    <p:cSldViewPr snapToGrid="0">
      <p:cViewPr varScale="1">
        <p:scale>
          <a:sx n="69" d="100"/>
          <a:sy n="69" d="100"/>
        </p:scale>
        <p:origin x="66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6B87A-0224-4907-9BA6-032CD8866BDB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DFB0C-9434-49B5-B491-82C07A9BB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6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2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12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12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14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6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2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5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2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Chemistry – Aug 23,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4266132" cy="3416300"/>
          </a:xfrm>
        </p:spPr>
        <p:txBody>
          <a:bodyPr>
            <a:normAutofit/>
          </a:bodyPr>
          <a:lstStyle/>
          <a:p>
            <a:r>
              <a:rPr lang="en-US" b="1" dirty="0"/>
              <a:t>P3 Challenge – Do </a:t>
            </a:r>
            <a:r>
              <a:rPr lang="en-US" b="1" dirty="0" smtClean="0"/>
              <a:t>Now</a:t>
            </a:r>
          </a:p>
          <a:p>
            <a:r>
              <a:rPr lang="en-US" b="1" dirty="0" smtClean="0"/>
              <a:t>Observe but don’t touch the think tube apparatus and answer these questions:</a:t>
            </a:r>
          </a:p>
          <a:p>
            <a:r>
              <a:rPr lang="en-US" b="1" dirty="0" smtClean="0"/>
              <a:t>1) How many objects are connected to the tube by string?</a:t>
            </a:r>
          </a:p>
          <a:p>
            <a:r>
              <a:rPr lang="en-US" b="1" dirty="0" smtClean="0"/>
              <a:t>2) How are they labeled? (note color and letter)</a:t>
            </a:r>
          </a:p>
          <a:p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endParaRPr lang="en-US" b="1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567783" y="2607491"/>
            <a:ext cx="5729172" cy="34163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Objectives</a:t>
            </a:r>
          </a:p>
          <a:p>
            <a:pPr lvl="1"/>
            <a:r>
              <a:rPr lang="en-US" b="1" dirty="0" smtClean="0"/>
              <a:t>To determine the insides of a Think Tube.</a:t>
            </a:r>
          </a:p>
          <a:p>
            <a:r>
              <a:rPr lang="en-US" b="1" dirty="0" smtClean="0"/>
              <a:t>Agenda</a:t>
            </a:r>
          </a:p>
          <a:p>
            <a:pPr lvl="1"/>
            <a:r>
              <a:rPr lang="en-US" b="1" dirty="0" smtClean="0"/>
              <a:t>Observe and record 3 demos </a:t>
            </a:r>
          </a:p>
          <a:p>
            <a:pPr lvl="1"/>
            <a:r>
              <a:rPr lang="en-US" b="1" dirty="0" smtClean="0"/>
              <a:t>Propose models for the insides</a:t>
            </a:r>
          </a:p>
          <a:p>
            <a:pPr lvl="1"/>
            <a:r>
              <a:rPr lang="en-US" b="1" dirty="0" smtClean="0"/>
              <a:t>Combine your models to design a think tube</a:t>
            </a:r>
          </a:p>
          <a:p>
            <a:pPr lvl="1"/>
            <a:r>
              <a:rPr lang="en-US" b="1" dirty="0" smtClean="0"/>
              <a:t>Create a think </a:t>
            </a:r>
            <a:r>
              <a:rPr lang="en-US" b="1" dirty="0" smtClean="0"/>
              <a:t>tube </a:t>
            </a:r>
            <a:r>
              <a:rPr lang="en-US" b="1" smtClean="0"/>
              <a:t>(groups of 3)</a:t>
            </a:r>
            <a:endParaRPr lang="en-US" b="1" dirty="0" smtClean="0"/>
          </a:p>
          <a:p>
            <a:pPr lvl="1"/>
            <a:r>
              <a:rPr lang="en-US" b="1" dirty="0" smtClean="0"/>
              <a:t>Test your tube’s behavior</a:t>
            </a:r>
          </a:p>
          <a:p>
            <a:pPr lvl="1"/>
            <a:r>
              <a:rPr lang="en-US" b="1" dirty="0" smtClean="0"/>
              <a:t>Complete the Activity Sheet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739067" y="1588068"/>
            <a:ext cx="49343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Pick up the Think Tub model Activity Sheet</a:t>
            </a:r>
            <a:r>
              <a:rPr lang="en-US" b="1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Get out your CCC/SEP handout 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Exit Slip – Draw what the insides of the tube look like. </a:t>
            </a:r>
            <a:r>
              <a:rPr lang="en-US" b="1" dirty="0" smtClean="0"/>
              <a:t>Justify </a:t>
            </a:r>
            <a:r>
              <a:rPr lang="en-US" b="1" dirty="0" smtClean="0"/>
              <a:t>your </a:t>
            </a:r>
            <a:r>
              <a:rPr lang="en-US" b="1" dirty="0" smtClean="0"/>
              <a:t>answer by giving evidence from the activity.</a:t>
            </a:r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r>
              <a:rPr lang="en-US" b="1" dirty="0"/>
              <a:t>What’s Due?  (Pending assignments to complete.)</a:t>
            </a:r>
          </a:p>
          <a:p>
            <a:endParaRPr lang="en-US" b="1" dirty="0" smtClean="0"/>
          </a:p>
          <a:p>
            <a:r>
              <a:rPr lang="en-US" b="1" dirty="0" smtClean="0"/>
              <a:t>What’s </a:t>
            </a:r>
            <a:r>
              <a:rPr lang="en-US" b="1" dirty="0"/>
              <a:t>Next?  (How to prepare for the next day</a:t>
            </a:r>
            <a:r>
              <a:rPr lang="en-US" b="1" dirty="0" smtClean="0"/>
              <a:t>)</a:t>
            </a:r>
            <a:endParaRPr lang="en-US" b="1" dirty="0"/>
          </a:p>
          <a:p>
            <a:pPr lvl="1"/>
            <a:r>
              <a:rPr lang="en-US" b="1" dirty="0" smtClean="0"/>
              <a:t>Read p 10-15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7660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15652</TotalTime>
  <Words>161</Words>
  <Application>Microsoft Office PowerPoint</Application>
  <PresentationFormat>Widescreen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Wingdings 3</vt:lpstr>
      <vt:lpstr>Ion Boardroom</vt:lpstr>
      <vt:lpstr>Chemistry – Aug 23, 2019</vt:lpstr>
      <vt:lpstr>Exit Slip -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90</cp:revision>
  <dcterms:created xsi:type="dcterms:W3CDTF">2015-08-11T02:33:52Z</dcterms:created>
  <dcterms:modified xsi:type="dcterms:W3CDTF">2019-08-23T12:07:23Z</dcterms:modified>
</cp:coreProperties>
</file>